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2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VA_DARK">
    <p:bg>
      <p:bgPr>
        <a:solidFill>
          <a:srgbClr val="0506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0D102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6556248"/>
            <a:ext cx="310896" cy="31089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77240" y="6556248"/>
            <a:ext cx="27432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NovaCorp Labs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9418320" y="6556248"/>
            <a:ext cx="23774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novacorplabs.com</a:t>
            </a:r>
            <a:endParaRPr lang="en-U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57200"/>
            <a:ext cx="640080" cy="6400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194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spc="200" kern="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NovaCorp Labs</a:t>
            </a:r>
            <a:endParaRPr lang="en-US" sz="1600" dirty="0"/>
          </a:p>
        </p:txBody>
      </p:sp>
      <p:sp>
        <p:nvSpPr>
          <p:cNvPr id="4" name="Text 1"/>
          <p:cNvSpPr/>
          <p:nvPr/>
        </p:nvSpPr>
        <p:spPr>
          <a:xfrm>
            <a:off x="457200" y="265176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[Título de la presentación]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457200" y="42062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[Subtítulo o cliente]   ·   [Fecha]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502920" y="2606040"/>
            <a:ext cx="2011680" cy="0"/>
          </a:xfrm>
          <a:prstGeom prst="line">
            <a:avLst/>
          </a:prstGeom>
          <a:noFill/>
          <a:ln w="25400">
            <a:solidFill>
              <a:srgbClr val="22D3EE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300" kern="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[Sección]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463040" y="21031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[Punto 1]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640080" y="297180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02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63040" y="29718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[Punto 2]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40080" y="384048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03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463040" y="38404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[Punto 3]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640080" y="470916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D3EE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04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463040" y="47091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[Punto 4]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[Título del slide]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94360" y="1371600"/>
            <a:ext cx="1463040" cy="0"/>
          </a:xfrm>
          <a:prstGeom prst="line">
            <a:avLst/>
          </a:prstGeom>
          <a:noFill/>
          <a:ln w="25400">
            <a:solidFill>
              <a:srgbClr val="22D3E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737360"/>
            <a:ext cx="1078992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[Idea principal del slide]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800" dirty="0">
                <a:solidFill>
                  <a:srgbClr val="D4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[Punto de apoyo con un dato o ejemplo]</a:t>
            </a:r>
            <a:endParaRPr lang="en-US" sz="20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800" dirty="0">
                <a:solidFill>
                  <a:srgbClr val="D4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[Otro punto relevante]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[Título con tres ideas]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920240"/>
            <a:ext cx="3474720" cy="3017520"/>
          </a:xfrm>
          <a:prstGeom prst="roundRect">
            <a:avLst>
              <a:gd name="adj" fmla="val 3636"/>
            </a:avLst>
          </a:prstGeom>
          <a:solidFill>
            <a:srgbClr val="0D1020"/>
          </a:solidFill>
          <a:ln w="12700">
            <a:solidFill>
              <a:srgbClr val="1E223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22860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A5B4FC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[Idea 1]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D4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[Descripción breve]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343400" y="1920240"/>
            <a:ext cx="3474720" cy="3017520"/>
          </a:xfrm>
          <a:prstGeom prst="roundRect">
            <a:avLst>
              <a:gd name="adj" fmla="val 3636"/>
            </a:avLst>
          </a:prstGeom>
          <a:solidFill>
            <a:srgbClr val="0D1020"/>
          </a:solidFill>
          <a:ln w="12700">
            <a:solidFill>
              <a:srgbClr val="1E223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617720" y="22860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A5B4FC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[Idea 2]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617720" y="292608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D4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[Descripción breve]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138160" y="1920240"/>
            <a:ext cx="3474720" cy="3017520"/>
          </a:xfrm>
          <a:prstGeom prst="roundRect">
            <a:avLst>
              <a:gd name="adj" fmla="val 3636"/>
            </a:avLst>
          </a:prstGeom>
          <a:solidFill>
            <a:srgbClr val="0D1020"/>
          </a:solidFill>
          <a:ln w="12700">
            <a:solidFill>
              <a:srgbClr val="1E223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412480" y="2286000"/>
            <a:ext cx="2926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A5B4FC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[Idea 3]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412480" y="292608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D4D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[Descripción breve]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0720" y="1828800"/>
            <a:ext cx="731520" cy="7315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83464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Conversemos</a:t>
            </a:r>
            <a:endParaRPr lang="en-US" sz="4000" dirty="0"/>
          </a:p>
        </p:txBody>
      </p:sp>
      <p:sp>
        <p:nvSpPr>
          <p:cNvPr id="4" name="Text 1"/>
          <p:cNvSpPr/>
          <p:nvPr/>
        </p:nvSpPr>
        <p:spPr>
          <a:xfrm>
            <a:off x="457200" y="384048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anael.casanova@novacorplabs.com   ·   novacorplabs.com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NovaCorp 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NovaCorp Labs</dc:creator>
  <cp:lastModifiedBy>NovaCorp Labs</cp:lastModifiedBy>
  <cp:revision>1</cp:revision>
  <dcterms:created xsi:type="dcterms:W3CDTF">2026-06-07T02:14:18Z</dcterms:created>
  <dcterms:modified xsi:type="dcterms:W3CDTF">2026-06-07T02:14:18Z</dcterms:modified>
</cp:coreProperties>
</file>